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4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AE856F-92FA-42AA-8919-A69C0FB76FE6}" v="6" dt="2025-04-03T08:14:30.8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ISTIANA ISABEL DA CRUZ FURTADO FIRMINO" userId="7475ea75-a18c-4f3a-b96a-073865b5c1d0" providerId="ADAL" clId="{18AE856F-92FA-42AA-8919-A69C0FB76FE6}"/>
    <pc:docChg chg="custSel modMainMaster">
      <pc:chgData name="CRISTIANA ISABEL DA CRUZ FURTADO FIRMINO" userId="7475ea75-a18c-4f3a-b96a-073865b5c1d0" providerId="ADAL" clId="{18AE856F-92FA-42AA-8919-A69C0FB76FE6}" dt="2025-04-03T08:14:45.852" v="117" actId="1038"/>
      <pc:docMkLst>
        <pc:docMk/>
      </pc:docMkLst>
      <pc:sldMasterChg chg="modSp mod modSldLayout">
        <pc:chgData name="CRISTIANA ISABEL DA CRUZ FURTADO FIRMINO" userId="7475ea75-a18c-4f3a-b96a-073865b5c1d0" providerId="ADAL" clId="{18AE856F-92FA-42AA-8919-A69C0FB76FE6}" dt="2025-04-03T08:14:45.852" v="117" actId="1038"/>
        <pc:sldMasterMkLst>
          <pc:docMk/>
          <pc:sldMasterMk cId="381697089" sldId="2147483648"/>
        </pc:sldMasterMkLst>
        <pc:spChg chg="mod">
          <ac:chgData name="CRISTIANA ISABEL DA CRUZ FURTADO FIRMINO" userId="7475ea75-a18c-4f3a-b96a-073865b5c1d0" providerId="ADAL" clId="{18AE856F-92FA-42AA-8919-A69C0FB76FE6}" dt="2025-04-03T08:14:24.551" v="100" actId="403"/>
          <ac:spMkLst>
            <pc:docMk/>
            <pc:sldMasterMk cId="381697089" sldId="2147483648"/>
            <ac:spMk id="7" creationId="{9B48C212-0957-0751-308E-34C2E82B2E43}"/>
          </ac:spMkLst>
        </pc:spChg>
        <pc:spChg chg="mod">
          <ac:chgData name="CRISTIANA ISABEL DA CRUZ FURTADO FIRMINO" userId="7475ea75-a18c-4f3a-b96a-073865b5c1d0" providerId="ADAL" clId="{18AE856F-92FA-42AA-8919-A69C0FB76FE6}" dt="2025-04-03T08:14:45.852" v="117" actId="1038"/>
          <ac:spMkLst>
            <pc:docMk/>
            <pc:sldMasterMk cId="381697089" sldId="2147483648"/>
            <ac:spMk id="9" creationId="{20BCF9CE-124D-0181-D4A1-D467BBB30323}"/>
          </ac:spMkLst>
        </pc:spChg>
        <pc:picChg chg="mod">
          <ac:chgData name="CRISTIANA ISABEL DA CRUZ FURTADO FIRMINO" userId="7475ea75-a18c-4f3a-b96a-073865b5c1d0" providerId="ADAL" clId="{18AE856F-92FA-42AA-8919-A69C0FB76FE6}" dt="2025-04-03T08:14:30.853" v="102" actId="1076"/>
          <ac:picMkLst>
            <pc:docMk/>
            <pc:sldMasterMk cId="381697089" sldId="2147483648"/>
            <ac:picMk id="8" creationId="{E5F011A8-C30B-EA18-8414-FDEEF1D3743C}"/>
          </ac:picMkLst>
        </pc:picChg>
        <pc:sldLayoutChg chg="modSp mod">
          <pc:chgData name="CRISTIANA ISABEL DA CRUZ FURTADO FIRMINO" userId="7475ea75-a18c-4f3a-b96a-073865b5c1d0" providerId="ADAL" clId="{18AE856F-92FA-42AA-8919-A69C0FB76FE6}" dt="2025-04-03T07:56:44.113" v="91" actId="1076"/>
          <pc:sldLayoutMkLst>
            <pc:docMk/>
            <pc:sldMasterMk cId="381697089" sldId="2147483648"/>
            <pc:sldLayoutMk cId="2176681833" sldId="2147483649"/>
          </pc:sldLayoutMkLst>
          <pc:spChg chg="mod">
            <ac:chgData name="CRISTIANA ISABEL DA CRUZ FURTADO FIRMINO" userId="7475ea75-a18c-4f3a-b96a-073865b5c1d0" providerId="ADAL" clId="{18AE856F-92FA-42AA-8919-A69C0FB76FE6}" dt="2025-04-03T07:56:44.113" v="91" actId="1076"/>
            <ac:spMkLst>
              <pc:docMk/>
              <pc:sldMasterMk cId="381697089" sldId="2147483648"/>
              <pc:sldLayoutMk cId="2176681833" sldId="2147483649"/>
              <ac:spMk id="7" creationId="{3FAC0206-104F-D4A5-86E1-33B3EA2DBAC1}"/>
            </ac:spMkLst>
          </pc:spChg>
          <pc:spChg chg="mod">
            <ac:chgData name="CRISTIANA ISABEL DA CRUZ FURTADO FIRMINO" userId="7475ea75-a18c-4f3a-b96a-073865b5c1d0" providerId="ADAL" clId="{18AE856F-92FA-42AA-8919-A69C0FB76FE6}" dt="2025-04-03T07:56:16.630" v="87" actId="1037"/>
            <ac:spMkLst>
              <pc:docMk/>
              <pc:sldMasterMk cId="381697089" sldId="2147483648"/>
              <pc:sldLayoutMk cId="2176681833" sldId="2147483649"/>
              <ac:spMk id="8" creationId="{274C0AC1-4CD3-7D2F-3B64-EC5D02C0BB8C}"/>
            </ac:spMkLst>
          </pc:spChg>
          <pc:picChg chg="mod">
            <ac:chgData name="CRISTIANA ISABEL DA CRUZ FURTADO FIRMINO" userId="7475ea75-a18c-4f3a-b96a-073865b5c1d0" providerId="ADAL" clId="{18AE856F-92FA-42AA-8919-A69C0FB76FE6}" dt="2025-04-03T07:56:23.456" v="88" actId="14100"/>
            <ac:picMkLst>
              <pc:docMk/>
              <pc:sldMasterMk cId="381697089" sldId="2147483648"/>
              <pc:sldLayoutMk cId="2176681833" sldId="2147483649"/>
              <ac:picMk id="1026" creationId="{7C581DCD-A746-ECC4-24D8-28BCB088ED9B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3FAC0206-104F-D4A5-86E1-33B3EA2DBAC1}"/>
              </a:ext>
            </a:extLst>
          </p:cNvPr>
          <p:cNvSpPr txBox="1"/>
          <p:nvPr userDrawn="1"/>
        </p:nvSpPr>
        <p:spPr>
          <a:xfrm>
            <a:off x="0" y="25743"/>
            <a:ext cx="12192000" cy="576000"/>
          </a:xfrm>
          <a:prstGeom prst="rect">
            <a:avLst/>
          </a:prstGeom>
          <a:solidFill>
            <a:srgbClr val="007041"/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pt-PT" sz="1800" b="1" i="1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“Do Pré-hospitalar ao Regresso a Casa: Atuação integrada EEER  no Processo Cirúrgico”</a:t>
            </a:r>
          </a:p>
        </p:txBody>
      </p:sp>
      <p:pic>
        <p:nvPicPr>
          <p:cNvPr id="1026" name="Picture 2" descr="Nursing School of Lisbon - ESEL in Portugal : Reviews &amp; Rankings ...">
            <a:extLst>
              <a:ext uri="{FF2B5EF4-FFF2-40B4-BE49-F238E27FC236}">
                <a16:creationId xmlns:a16="http://schemas.microsoft.com/office/drawing/2014/main" id="{7C581DCD-A746-ECC4-24D8-28BCB088ED9B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80" b="21308"/>
          <a:stretch/>
        </p:blipFill>
        <p:spPr bwMode="auto">
          <a:xfrm>
            <a:off x="78559" y="104059"/>
            <a:ext cx="728284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274C0AC1-4CD3-7D2F-3B64-EC5D02C0BB8C}"/>
              </a:ext>
            </a:extLst>
          </p:cNvPr>
          <p:cNvSpPr txBox="1"/>
          <p:nvPr userDrawn="1"/>
        </p:nvSpPr>
        <p:spPr>
          <a:xfrm>
            <a:off x="11305822" y="129077"/>
            <a:ext cx="934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900" i="1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DER</a:t>
            </a:r>
          </a:p>
          <a:p>
            <a:pPr algn="ctr"/>
            <a:r>
              <a:rPr lang="pt-PT" sz="900" i="1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5º Webinar</a:t>
            </a:r>
          </a:p>
        </p:txBody>
      </p:sp>
    </p:spTree>
    <p:extLst>
      <p:ext uri="{BB962C8B-B14F-4D97-AF65-F5344CB8AC3E}">
        <p14:creationId xmlns:p14="http://schemas.microsoft.com/office/powerpoint/2010/main" val="217668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9B48C212-0957-0751-308E-34C2E82B2E43}"/>
              </a:ext>
            </a:extLst>
          </p:cNvPr>
          <p:cNvSpPr txBox="1"/>
          <p:nvPr userDrawn="1"/>
        </p:nvSpPr>
        <p:spPr>
          <a:xfrm>
            <a:off x="0" y="1"/>
            <a:ext cx="12192000" cy="576000"/>
          </a:xfrm>
          <a:prstGeom prst="rect">
            <a:avLst/>
          </a:prstGeom>
          <a:solidFill>
            <a:srgbClr val="007041"/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pt-PT" sz="1800" b="1" i="1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“Do Pré-hospitalar ao Regresso a casa: Atuação integrada EEER no Processo Cirúrgico”</a:t>
            </a:r>
          </a:p>
        </p:txBody>
      </p:sp>
      <p:pic>
        <p:nvPicPr>
          <p:cNvPr id="8" name="Picture 2" descr="Nursing School of Lisbon - ESEL in Portugal : Reviews &amp; Rankings ...">
            <a:extLst>
              <a:ext uri="{FF2B5EF4-FFF2-40B4-BE49-F238E27FC236}">
                <a16:creationId xmlns:a16="http://schemas.microsoft.com/office/drawing/2014/main" id="{E5F011A8-C30B-EA18-8414-FDEEF1D3743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80" b="21308"/>
          <a:stretch/>
        </p:blipFill>
        <p:spPr bwMode="auto">
          <a:xfrm>
            <a:off x="80004" y="0"/>
            <a:ext cx="881952" cy="447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20BCF9CE-124D-0181-D4A1-D467BBB30323}"/>
              </a:ext>
            </a:extLst>
          </p:cNvPr>
          <p:cNvSpPr txBox="1"/>
          <p:nvPr userDrawn="1"/>
        </p:nvSpPr>
        <p:spPr>
          <a:xfrm>
            <a:off x="11187868" y="41912"/>
            <a:ext cx="9444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1050" i="1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DER</a:t>
            </a:r>
          </a:p>
          <a:p>
            <a:pPr algn="ctr"/>
            <a:r>
              <a:rPr lang="pt-PT" sz="1050" i="1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5º  Webinar</a:t>
            </a:r>
          </a:p>
        </p:txBody>
      </p:sp>
    </p:spTree>
    <p:extLst>
      <p:ext uri="{BB962C8B-B14F-4D97-AF65-F5344CB8AC3E}">
        <p14:creationId xmlns:p14="http://schemas.microsoft.com/office/powerpoint/2010/main" val="38169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77087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Ecrã Panorâmico</PresentationFormat>
  <Paragraphs>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4" baseType="lpstr">
      <vt:lpstr>Arial</vt:lpstr>
      <vt:lpstr>Open Sans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Luís Firmino</dc:creator>
  <cp:lastModifiedBy>CRISTIANA ISABEL DA CRUZ FURTADO FIRMINO</cp:lastModifiedBy>
  <cp:revision>5</cp:revision>
  <cp:lastPrinted>2025-04-01T17:28:28Z</cp:lastPrinted>
  <dcterms:created xsi:type="dcterms:W3CDTF">2025-04-01T17:19:10Z</dcterms:created>
  <dcterms:modified xsi:type="dcterms:W3CDTF">2025-04-03T08:14:50Z</dcterms:modified>
</cp:coreProperties>
</file>